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4" r:id="rId3"/>
  </p:sldMasterIdLst>
  <p:notesMasterIdLst>
    <p:notesMasterId r:id="rId5"/>
  </p:notesMasterIdLst>
  <p:handoutMasterIdLst>
    <p:handoutMasterId r:id="rId8"/>
  </p:handoutMasterIdLst>
  <p:sldIdLst>
    <p:sldId id="538" r:id="rId4"/>
    <p:sldId id="540" r:id="rId6"/>
    <p:sldId id="539" r:id="rId7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4611" autoAdjust="0"/>
  </p:normalViewPr>
  <p:slideViewPr>
    <p:cSldViewPr snapToGrid="0" showGuides="1">
      <p:cViewPr varScale="1">
        <p:scale>
          <a:sx n="109" d="100"/>
          <a:sy n="109" d="100"/>
        </p:scale>
        <p:origin x="640" y="176"/>
      </p:cViewPr>
      <p:guideLst>
        <p:guide pos="7582"/>
        <p:guide orient="horz" pos="1003"/>
        <p:guide orient="horz" pos="1502"/>
        <p:guide orient="horz" pos="3113"/>
        <p:guide pos="2128"/>
        <p:guide pos="4067"/>
        <p:guide pos="5972"/>
        <p:guide pos="5282"/>
        <p:guide pos="22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 hasCustomPrompt="1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AI 3610</a:t>
            </a:r>
            <a:r>
              <a:rPr lang="zh-CN" altLang="en-US" dirty="0"/>
              <a:t>：类脑智能</a:t>
            </a:r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 hasCustomPrompt="1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01-</a:t>
            </a:r>
            <a:r>
              <a:rPr lang="zh-CN" altLang="en-US" dirty="0"/>
              <a:t> 类脑历程和脑计划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hyperlink" Target="https://www.sohu.com/a/166633625_64276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1928" y="95984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大作业形式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投稿论文</a:t>
            </a:r>
            <a:r>
              <a:rPr lang="en-US" altLang="zh-CN" dirty="0"/>
              <a:t>track</a:t>
            </a:r>
            <a:r>
              <a:rPr lang="zh-CN" altLang="en-US" dirty="0"/>
              <a:t>：在结课之前合作投稿或者合作达到投稿要求，给</a:t>
            </a:r>
            <a:r>
              <a:rPr lang="en-US" altLang="zh-CN" dirty="0"/>
              <a:t>95</a:t>
            </a:r>
            <a:r>
              <a:rPr lang="zh-CN" altLang="en-US" dirty="0"/>
              <a:t>分以上，中稿确定给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：参考下面基础、中级、高级部分要求，若完成高级部分，仍需完成基础和中级部分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具体要求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基础部分： 跑通</a:t>
            </a:r>
            <a:r>
              <a:rPr lang="en-US" altLang="zh-CN" dirty="0"/>
              <a:t>SNN+MNIST</a:t>
            </a:r>
            <a:r>
              <a:rPr lang="zh-CN" altLang="en-US" dirty="0"/>
              <a:t>，解释现有代码的原理，调整网络层，及参数，观察效果；上限</a:t>
            </a:r>
            <a:r>
              <a:rPr lang="en-US" altLang="zh-CN" dirty="0"/>
              <a:t>80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中级部分：实现</a:t>
            </a:r>
            <a:r>
              <a:rPr lang="en-US" altLang="zh-CN" dirty="0"/>
              <a:t>Transformer/Mamba</a:t>
            </a:r>
            <a:r>
              <a:rPr lang="zh-CN" altLang="en-US" dirty="0"/>
              <a:t>等新兴网络结构</a:t>
            </a:r>
            <a:r>
              <a:rPr lang="en-US" altLang="zh-CN" dirty="0"/>
              <a:t>+SNN+</a:t>
            </a:r>
            <a:r>
              <a:rPr lang="zh-CN" altLang="en-US" dirty="0"/>
              <a:t>算法，在</a:t>
            </a:r>
            <a:r>
              <a:rPr lang="en-US" altLang="zh-CN" dirty="0"/>
              <a:t>MNIST</a:t>
            </a:r>
            <a:r>
              <a:rPr lang="zh-CN" altLang="en-US" dirty="0"/>
              <a:t>变种上取得较好效果，如</a:t>
            </a:r>
            <a:r>
              <a:rPr lang="en-US" altLang="zh-CN" dirty="0"/>
              <a:t>Colored MNIST</a:t>
            </a:r>
            <a:r>
              <a:rPr lang="zh-CN" altLang="en-US" dirty="0"/>
              <a:t>等；上限</a:t>
            </a:r>
            <a:r>
              <a:rPr lang="en-US" altLang="zh-CN" dirty="0"/>
              <a:t>95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高级部分选题建议：</a:t>
            </a:r>
            <a:r>
              <a:rPr lang="en-US" altLang="zh-CN" dirty="0"/>
              <a:t>1.SNN+</a:t>
            </a:r>
            <a:r>
              <a:rPr lang="zh-CN" altLang="en-US" dirty="0"/>
              <a:t>因果推理</a:t>
            </a:r>
            <a:r>
              <a:rPr lang="en-US" altLang="zh-CN" dirty="0"/>
              <a:t>/</a:t>
            </a:r>
            <a:r>
              <a:rPr lang="zh-CN" altLang="en-US" dirty="0"/>
              <a:t>分布泛外算力</a:t>
            </a:r>
            <a:r>
              <a:rPr lang="en-US" altLang="zh-CN" dirty="0"/>
              <a:t>/</a:t>
            </a:r>
            <a:r>
              <a:rPr lang="zh-CN" altLang="en-US" dirty="0"/>
              <a:t>贝叶斯（算力要求不高）</a:t>
            </a:r>
            <a:r>
              <a:rPr lang="en-US" altLang="zh-CN" dirty="0"/>
              <a:t>2.SNN+</a:t>
            </a:r>
            <a:r>
              <a:rPr lang="zh-CN" altLang="en-US" dirty="0"/>
              <a:t>计算机视觉</a:t>
            </a:r>
            <a:r>
              <a:rPr lang="en-US" altLang="zh-CN" dirty="0"/>
              <a:t>(</a:t>
            </a:r>
            <a:r>
              <a:rPr lang="zh-CN" altLang="en-US" dirty="0"/>
              <a:t>深度估计等）  </a:t>
            </a:r>
            <a:r>
              <a:rPr lang="en-US" altLang="zh-CN" dirty="0"/>
              <a:t>3.SNN+Behavior Cloning Transformer/Diffusion Policy </a:t>
            </a:r>
            <a:r>
              <a:rPr lang="zh-CN" altLang="en-US" dirty="0"/>
              <a:t>；上限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93396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大作业提交材料说明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最后一次课展示</a:t>
            </a:r>
            <a:r>
              <a:rPr lang="en-US" altLang="zh-CN"/>
              <a:t>PPT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可运行的</a:t>
            </a:r>
            <a:r>
              <a:rPr lang="en-US" altLang="zh-CN"/>
              <a:t>jupyter notebook</a:t>
            </a:r>
            <a:r>
              <a:rPr lang="zh-CN" altLang="en-US"/>
              <a:t>，标注相应的注释并给出运行结果 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大作业报告，写明本人在课程大作业中的贡献以及对大作业问题的思考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禁止抄袭，写明大作业中的贡献和创新点，若使用开源代码和论文中的方法，在报告中必须注明（不可作为本人创新点），若发现雷同或不标注引用，分数除以</a:t>
            </a:r>
            <a:r>
              <a:rPr lang="en-US" altLang="zh-CN"/>
              <a:t>2</a:t>
            </a:r>
            <a:endParaRPr lang="en-US" altLang="zh-CN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最后一次课展示说明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自由报名展示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样例：</a:t>
            </a:r>
            <a:r>
              <a:rPr lang="en-US" altLang="zh-CN">
                <a:hlinkClick r:id="rId1"/>
              </a:rPr>
              <a:t>https://www.sohu.com/a/166633625_642762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时间：</a:t>
            </a:r>
            <a:r>
              <a:rPr lang="en-US" altLang="zh-CN"/>
              <a:t>5-8</a:t>
            </a:r>
            <a:r>
              <a:rPr lang="zh-CN" altLang="en-US"/>
              <a:t>分钟（展示</a:t>
            </a:r>
            <a:r>
              <a:rPr lang="en-US" altLang="zh-CN"/>
              <a:t>+</a:t>
            </a:r>
            <a:r>
              <a:rPr lang="zh-CN" altLang="en-US"/>
              <a:t>老师助教同学提问），具体时间根据报名组数确定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可以结合提问反馈进一步改善大作业报告结果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1046104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评价方式：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CN" dirty="0"/>
              <a:t>Presentation</a:t>
            </a:r>
            <a:r>
              <a:rPr lang="zh-CN" altLang="en-US" dirty="0"/>
              <a:t>结束后匿名提交排序结果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【</a:t>
            </a:r>
            <a:r>
              <a:rPr lang="zh-CN" altLang="en-US" dirty="0"/>
              <a:t>考虑到临近性，只能做到单盲，沿用普遍方法</a:t>
            </a:r>
            <a:r>
              <a:rPr lang="en-US" altLang="zh-CN" dirty="0"/>
              <a:t>】</a:t>
            </a:r>
            <a:r>
              <a:rPr lang="zh-CN" altLang="en-US" dirty="0"/>
              <a:t>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助教团评分                                 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老师评分                                      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评价维度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创新性</a:t>
            </a:r>
            <a:r>
              <a:rPr lang="en-US" altLang="zh-CN" dirty="0"/>
              <a:t>/</a:t>
            </a:r>
            <a:r>
              <a:rPr lang="zh-CN" altLang="en-US" dirty="0"/>
              <a:t>重要性：是否提出了具有普适意义的创新方法，是否解决或提出一个重要问题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合理性：技术方案是否合理，实验结果是否正确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展示质量：是否可以清楚的将方法展示出来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文献调研：是否调研了充足的文献，是否引用了应该引用的文献</a:t>
            </a: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892</Words>
  <Application>WPS 演示</Application>
  <PresentationFormat>Widescreen</PresentationFormat>
  <Paragraphs>44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Overpass Nerd Font Thin</vt:lpstr>
      <vt:lpstr>微软雅黑</vt:lpstr>
      <vt:lpstr>OpenSymbol</vt:lpstr>
      <vt:lpstr>微软雅黑</vt:lpstr>
      <vt:lpstr>Arial Unicode MS</vt:lpstr>
      <vt:lpstr>Trebuchet MS</vt:lpstr>
      <vt:lpstr>Office 主题​​</vt:lpstr>
      <vt:lpstr>1_OfficePLUS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ljr</cp:lastModifiedBy>
  <cp:revision>416</cp:revision>
  <dcterms:created xsi:type="dcterms:W3CDTF">2024-12-18T12:46:04Z</dcterms:created>
  <dcterms:modified xsi:type="dcterms:W3CDTF">2024-12-18T12:46:04Z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2052-11.1.0.11723</vt:lpwstr>
  </property>
  <property fmtid="{D5CDD505-2E9C-101B-9397-08002B2CF9AE}" pid="12" name="ICV">
    <vt:lpwstr>2BB061FA5F8E2334BB37FF64C1CCDD1E_42</vt:lpwstr>
  </property>
</Properties>
</file>